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652" r:id="rId10"/>
    <p:sldId id="653" r:id="rId11"/>
    <p:sldId id="654" r:id="rId12"/>
    <p:sldId id="656" r:id="rId13"/>
    <p:sldId id="657" r:id="rId14"/>
    <p:sldId id="658" r:id="rId15"/>
    <p:sldId id="659" r:id="rId16"/>
    <p:sldId id="66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1478" autoAdjust="0"/>
  </p:normalViewPr>
  <p:slideViewPr>
    <p:cSldViewPr>
      <p:cViewPr>
        <p:scale>
          <a:sx n="104" d="100"/>
          <a:sy n="104" d="100"/>
        </p:scale>
        <p:origin x="2280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August 15,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4847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Terminology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50681" y="4149080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55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epoch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Batch size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iteration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This is just a function that we want to minimize.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no guarantee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 that it will bring us to the best solution! 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differentiable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! 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Dog</a:t>
            </a:r>
            <a:endParaRPr kumimoji="1" lang="en-US" altLang="ko-KR" sz="3200" dirty="0"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0 1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0 1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Dog</a:t>
            </a:r>
            <a:endParaRPr kumimoji="1" lang="en-US" altLang="ko-KR" sz="3200" dirty="0"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0 1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0 1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9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Test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Validation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(Cross-validation)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W</a:t>
              </a:r>
              <a:endParaRPr kumimoji="1" lang="ko-KR" altLang="en-US" sz="2800" b="1" dirty="0" smtClean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b</a:t>
            </a:r>
            <a:endParaRPr kumimoji="1" lang="ko-KR" altLang="en-US" sz="28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32931</TotalTime>
  <Words>237</Words>
  <Application>Microsoft Macintosh PowerPoint</Application>
  <PresentationFormat>On-screen Show (4:3)</PresentationFormat>
  <Paragraphs>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Office 테마</vt:lpstr>
      <vt:lpstr>PowerPoint Presentation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1121</cp:revision>
  <dcterms:created xsi:type="dcterms:W3CDTF">2010-03-17T18:05:41Z</dcterms:created>
  <dcterms:modified xsi:type="dcterms:W3CDTF">2017-08-15T08:18:21Z</dcterms:modified>
</cp:coreProperties>
</file>